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Merriweather Light"/>
      <p:regular r:id="rId36"/>
      <p:bold r:id="rId37"/>
      <p:italic r:id="rId38"/>
      <p:boldItalic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Open Sans SemiBold"/>
      <p:regular r:id="rId44"/>
      <p:bold r:id="rId45"/>
      <p:italic r:id="rId46"/>
      <p:boldItalic r:id="rId47"/>
    </p:embeddedFont>
    <p:embeddedFont>
      <p:font typeface="Vidaloka"/>
      <p:regular r:id="rId48"/>
    </p:embeddedFont>
    <p:embeddedFont>
      <p:font typeface="Russo One"/>
      <p:regular r:id="rId49"/>
    </p:embeddedFont>
    <p:embeddedFont>
      <p:font typeface="Mako"/>
      <p:regular r:id="rId50"/>
    </p:embeddedFont>
    <p:embeddedFont>
      <p:font typeface="Crimson Text"/>
      <p:regular r:id="rId51"/>
      <p:bold r:id="rId52"/>
      <p:italic r:id="rId53"/>
      <p:boldItalic r:id="rId54"/>
    </p:embeddedFont>
    <p:embeddedFont>
      <p:font typeface="Open Sans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847EB4-55B2-43A0-A5FB-82E5BCF1AAA9}">
  <a:tblStyle styleId="{DB847EB4-55B2-43A0-A5FB-82E5BCF1AA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OpenSansSemiBold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OpenSansSemiBold-italic.fntdata"/><Relationship Id="rId45" Type="http://schemas.openxmlformats.org/officeDocument/2006/relationships/font" Target="fonts/OpenSansSemiBold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Vidaloka-regular.fntdata"/><Relationship Id="rId47" Type="http://schemas.openxmlformats.org/officeDocument/2006/relationships/font" Target="fonts/OpenSansSemiBold-boldItalic.fntdata"/><Relationship Id="rId49" Type="http://schemas.openxmlformats.org/officeDocument/2006/relationships/font" Target="fonts/RussoOn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MerriweatherLight-bold.fntdata"/><Relationship Id="rId36" Type="http://schemas.openxmlformats.org/officeDocument/2006/relationships/font" Target="fonts/MerriweatherLight-regular.fntdata"/><Relationship Id="rId39" Type="http://schemas.openxmlformats.org/officeDocument/2006/relationships/font" Target="fonts/MerriweatherLight-boldItalic.fntdata"/><Relationship Id="rId38" Type="http://schemas.openxmlformats.org/officeDocument/2006/relationships/font" Target="fonts/Merriweather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CrimsonText-regular.fntdata"/><Relationship Id="rId50" Type="http://schemas.openxmlformats.org/officeDocument/2006/relationships/font" Target="fonts/Mako-regular.fntdata"/><Relationship Id="rId53" Type="http://schemas.openxmlformats.org/officeDocument/2006/relationships/font" Target="fonts/CrimsonText-italic.fntdata"/><Relationship Id="rId52" Type="http://schemas.openxmlformats.org/officeDocument/2006/relationships/font" Target="fonts/CrimsonText-bold.fntdata"/><Relationship Id="rId11" Type="http://schemas.openxmlformats.org/officeDocument/2006/relationships/slide" Target="slides/slide6.xml"/><Relationship Id="rId55" Type="http://schemas.openxmlformats.org/officeDocument/2006/relationships/font" Target="fonts/OpenSans-regular.fntdata"/><Relationship Id="rId10" Type="http://schemas.openxmlformats.org/officeDocument/2006/relationships/slide" Target="slides/slide5.xml"/><Relationship Id="rId54" Type="http://schemas.openxmlformats.org/officeDocument/2006/relationships/font" Target="fonts/CrimsonText-boldItalic.fntdata"/><Relationship Id="rId13" Type="http://schemas.openxmlformats.org/officeDocument/2006/relationships/slide" Target="slides/slide8.xml"/><Relationship Id="rId57" Type="http://schemas.openxmlformats.org/officeDocument/2006/relationships/font" Target="fonts/OpenSans-italic.fntdata"/><Relationship Id="rId12" Type="http://schemas.openxmlformats.org/officeDocument/2006/relationships/slide" Target="slides/slide7.xml"/><Relationship Id="rId56" Type="http://schemas.openxmlformats.org/officeDocument/2006/relationships/font" Target="fonts/OpenSans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OpenSans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d054c5e09e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d054c5e09e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d054c5e09e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d054c5e09e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d054c5e09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d054c5e09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d054c5e09e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d054c5e09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d054c5e09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d054c5e09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d00b0f7e8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d00b0f7e8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d077fd07db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d077fd07db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d077fd07d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d077fd07d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d077fd07db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d077fd07db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2d077fd07d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2d077fd07d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cf7a3c50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cf7a3c50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d077fd07db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2d077fd07db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d077fd07db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2d077fd07db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d087590e7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d087590e7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d087590e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d087590e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d0a858ae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d0a858ae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d087590e7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d087590e7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d087590e7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2d087590e7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d087590e7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d087590e7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d077fd07db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d077fd07db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d077fd07db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d077fd07db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d054c5e0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2d054c5e0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2d087590e7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2d087590e7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d077fd07db_4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d077fd07db_4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d077fd07db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d077fd07db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077fd07db_4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d077fd07db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077fd07db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d077fd07db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054c5e09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d054c5e09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d054c5e09e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d054c5e09e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hasCustomPrompt="1" type="title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" type="subTitle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6" name="Google Shape;76;p13"/>
          <p:cNvSpPr txBox="1"/>
          <p:nvPr>
            <p:ph idx="2" type="subTitle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3"/>
          <p:cNvSpPr txBox="1"/>
          <p:nvPr>
            <p:ph idx="3" type="subTitle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78" name="Google Shape;78;p13"/>
          <p:cNvSpPr txBox="1"/>
          <p:nvPr>
            <p:ph idx="4" type="subTitle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3"/>
          <p:cNvSpPr txBox="1"/>
          <p:nvPr>
            <p:ph idx="5" type="subTitle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0" name="Google Shape;80;p13"/>
          <p:cNvSpPr txBox="1"/>
          <p:nvPr>
            <p:ph idx="6" type="subTitle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7" type="subTitle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82" name="Google Shape;82;p13"/>
          <p:cNvSpPr txBox="1"/>
          <p:nvPr>
            <p:ph idx="8" type="subTitle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hasCustomPrompt="1" idx="9" type="title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3" type="title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14" type="title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15" type="title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1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title"/>
          </p:nvPr>
        </p:nvSpPr>
        <p:spPr>
          <a:xfrm>
            <a:off x="7200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4"/>
          <p:cNvSpPr txBox="1"/>
          <p:nvPr>
            <p:ph hasCustomPrompt="1" idx="2" type="title"/>
          </p:nvPr>
        </p:nvSpPr>
        <p:spPr>
          <a:xfrm>
            <a:off x="14826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720000" y="2081199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3" type="title"/>
          </p:nvPr>
        </p:nvSpPr>
        <p:spPr>
          <a:xfrm>
            <a:off x="34038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4" name="Google Shape;94;p14"/>
          <p:cNvSpPr txBox="1"/>
          <p:nvPr>
            <p:ph hasCustomPrompt="1" idx="4" type="title"/>
          </p:nvPr>
        </p:nvSpPr>
        <p:spPr>
          <a:xfrm>
            <a:off x="41664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/>
          <p:nvPr>
            <p:ph idx="5" type="subTitle"/>
          </p:nvPr>
        </p:nvSpPr>
        <p:spPr>
          <a:xfrm>
            <a:off x="34038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4"/>
          <p:cNvSpPr txBox="1"/>
          <p:nvPr>
            <p:ph idx="6" type="title"/>
          </p:nvPr>
        </p:nvSpPr>
        <p:spPr>
          <a:xfrm>
            <a:off x="6087600" y="1677218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4"/>
          <p:cNvSpPr txBox="1"/>
          <p:nvPr>
            <p:ph hasCustomPrompt="1" idx="7" type="title"/>
          </p:nvPr>
        </p:nvSpPr>
        <p:spPr>
          <a:xfrm>
            <a:off x="6850200" y="1095325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/>
          <p:nvPr>
            <p:ph idx="8" type="subTitle"/>
          </p:nvPr>
        </p:nvSpPr>
        <p:spPr>
          <a:xfrm>
            <a:off x="6087600" y="2081208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4"/>
          <p:cNvSpPr txBox="1"/>
          <p:nvPr>
            <p:ph idx="9" type="title"/>
          </p:nvPr>
        </p:nvSpPr>
        <p:spPr>
          <a:xfrm>
            <a:off x="7200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4"/>
          <p:cNvSpPr txBox="1"/>
          <p:nvPr>
            <p:ph hasCustomPrompt="1" idx="13" type="title"/>
          </p:nvPr>
        </p:nvSpPr>
        <p:spPr>
          <a:xfrm>
            <a:off x="14826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/>
          <p:nvPr>
            <p:ph idx="14" type="subTitle"/>
          </p:nvPr>
        </p:nvSpPr>
        <p:spPr>
          <a:xfrm>
            <a:off x="7200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5" type="title"/>
          </p:nvPr>
        </p:nvSpPr>
        <p:spPr>
          <a:xfrm>
            <a:off x="34038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3" name="Google Shape;103;p14"/>
          <p:cNvSpPr txBox="1"/>
          <p:nvPr>
            <p:ph hasCustomPrompt="1" idx="16" type="title"/>
          </p:nvPr>
        </p:nvSpPr>
        <p:spPr>
          <a:xfrm>
            <a:off x="41664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/>
          <p:nvPr>
            <p:ph idx="17" type="subTitle"/>
          </p:nvPr>
        </p:nvSpPr>
        <p:spPr>
          <a:xfrm>
            <a:off x="34038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4"/>
          <p:cNvSpPr txBox="1"/>
          <p:nvPr>
            <p:ph idx="18" type="title"/>
          </p:nvPr>
        </p:nvSpPr>
        <p:spPr>
          <a:xfrm>
            <a:off x="6087600" y="3313579"/>
            <a:ext cx="2336400" cy="4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4"/>
          <p:cNvSpPr txBox="1"/>
          <p:nvPr>
            <p:ph hasCustomPrompt="1" idx="19" type="title"/>
          </p:nvPr>
        </p:nvSpPr>
        <p:spPr>
          <a:xfrm>
            <a:off x="6850200" y="2714087"/>
            <a:ext cx="811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9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/>
          <p:nvPr>
            <p:ph idx="20" type="subTitle"/>
          </p:nvPr>
        </p:nvSpPr>
        <p:spPr>
          <a:xfrm>
            <a:off x="6087600" y="3705863"/>
            <a:ext cx="233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21" type="title"/>
          </p:nvPr>
        </p:nvSpPr>
        <p:spPr>
          <a:xfrm>
            <a:off x="2332400" y="445025"/>
            <a:ext cx="447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09" name="Google Shape;109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/>
          <p:nvPr>
            <p:ph type="title"/>
          </p:nvPr>
        </p:nvSpPr>
        <p:spPr>
          <a:xfrm>
            <a:off x="2410500" y="280825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" type="subTitle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16" name="Google Shape;116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2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/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1" type="subTitle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subTitle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17"/>
          <p:cNvSpPr txBox="1"/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4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/>
        </p:txBody>
      </p:sp>
      <p:sp>
        <p:nvSpPr>
          <p:cNvPr id="139" name="Google Shape;139;p19"/>
          <p:cNvSpPr txBox="1"/>
          <p:nvPr>
            <p:ph idx="1" type="subTitle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5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8" name="Google Shape;148;p20"/>
          <p:cNvSpPr txBox="1"/>
          <p:nvPr>
            <p:ph hasCustomPrompt="1" idx="2" type="title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6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" name="Google Shape;166;p2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1877475" y="445025"/>
            <a:ext cx="5389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9" name="Google Shape;169;p23"/>
          <p:cNvSpPr txBox="1"/>
          <p:nvPr>
            <p:ph idx="1" type="subTitle"/>
          </p:nvPr>
        </p:nvSpPr>
        <p:spPr>
          <a:xfrm>
            <a:off x="32267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0" name="Google Shape;170;p23"/>
          <p:cNvSpPr txBox="1"/>
          <p:nvPr>
            <p:ph idx="2" type="subTitle"/>
          </p:nvPr>
        </p:nvSpPr>
        <p:spPr>
          <a:xfrm>
            <a:off x="32267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3"/>
          <p:cNvSpPr txBox="1"/>
          <p:nvPr>
            <p:ph idx="3" type="subTitle"/>
          </p:nvPr>
        </p:nvSpPr>
        <p:spPr>
          <a:xfrm>
            <a:off x="719108" y="14053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2" name="Google Shape;172;p23"/>
          <p:cNvSpPr txBox="1"/>
          <p:nvPr>
            <p:ph idx="4" type="subTitle"/>
          </p:nvPr>
        </p:nvSpPr>
        <p:spPr>
          <a:xfrm>
            <a:off x="719108" y="18064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3"/>
          <p:cNvSpPr txBox="1"/>
          <p:nvPr>
            <p:ph idx="5" type="subTitle"/>
          </p:nvPr>
        </p:nvSpPr>
        <p:spPr>
          <a:xfrm>
            <a:off x="32267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4" name="Google Shape;174;p23"/>
          <p:cNvSpPr txBox="1"/>
          <p:nvPr>
            <p:ph idx="6" type="subTitle"/>
          </p:nvPr>
        </p:nvSpPr>
        <p:spPr>
          <a:xfrm>
            <a:off x="322670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3"/>
          <p:cNvSpPr txBox="1"/>
          <p:nvPr>
            <p:ph idx="7" type="subTitle"/>
          </p:nvPr>
        </p:nvSpPr>
        <p:spPr>
          <a:xfrm>
            <a:off x="719108" y="3171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176" name="Google Shape;176;p23"/>
          <p:cNvSpPr txBox="1"/>
          <p:nvPr>
            <p:ph idx="8" type="subTitle"/>
          </p:nvPr>
        </p:nvSpPr>
        <p:spPr>
          <a:xfrm>
            <a:off x="719158" y="3565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7" name="Google Shape;177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8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4"/>
          <p:cNvSpPr txBox="1"/>
          <p:nvPr>
            <p:ph idx="1" type="body"/>
          </p:nvPr>
        </p:nvSpPr>
        <p:spPr>
          <a:xfrm>
            <a:off x="5547900" y="3007750"/>
            <a:ext cx="2883000" cy="15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3000">
                <a:latin typeface="Vidaloka"/>
                <a:ea typeface="Vidaloka"/>
                <a:cs typeface="Vidaloka"/>
                <a:sym typeface="Vidaloka"/>
              </a:defRPr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3000">
                <a:latin typeface="Vidaloka"/>
                <a:ea typeface="Vidaloka"/>
                <a:cs typeface="Vidaloka"/>
                <a:sym typeface="Vidaloka"/>
              </a:defRPr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30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19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hasCustomPrompt="1" type="title"/>
          </p:nvPr>
        </p:nvSpPr>
        <p:spPr>
          <a:xfrm>
            <a:off x="713225" y="1345375"/>
            <a:ext cx="6120300" cy="16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/>
          <p:nvPr>
            <p:ph idx="1" type="subTitle"/>
          </p:nvPr>
        </p:nvSpPr>
        <p:spPr>
          <a:xfrm>
            <a:off x="713225" y="3188648"/>
            <a:ext cx="61203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cxnSp>
        <p:nvCxnSpPr>
          <p:cNvPr id="188" name="Google Shape;188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4" name="Google Shape;194;p26"/>
          <p:cNvSpPr txBox="1"/>
          <p:nvPr>
            <p:ph hasCustomPrompt="1" idx="2" type="title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/>
          <p:nvPr>
            <p:ph idx="1" type="subTitle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96" name="Google Shape;196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20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/>
          <p:nvPr>
            <p:ph type="title"/>
          </p:nvPr>
        </p:nvSpPr>
        <p:spPr>
          <a:xfrm>
            <a:off x="4373850" y="944250"/>
            <a:ext cx="2475300" cy="64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1" name="Google Shape;201;p27"/>
          <p:cNvSpPr txBox="1"/>
          <p:nvPr>
            <p:ph hasCustomPrompt="1" idx="2" type="title"/>
          </p:nvPr>
        </p:nvSpPr>
        <p:spPr>
          <a:xfrm>
            <a:off x="2294850" y="1096650"/>
            <a:ext cx="1650900" cy="97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/>
          <p:nvPr>
            <p:ph idx="1" type="subTitle"/>
          </p:nvPr>
        </p:nvSpPr>
        <p:spPr>
          <a:xfrm>
            <a:off x="4373850" y="1593150"/>
            <a:ext cx="2475300" cy="6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03" name="Google Shape;203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_1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>
            <p:ph type="title"/>
          </p:nvPr>
        </p:nvSpPr>
        <p:spPr>
          <a:xfrm>
            <a:off x="1043725" y="922567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2" name="Google Shape;212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1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5310925" y="962565"/>
            <a:ext cx="3123000" cy="22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7" name="Google Shape;217;p29"/>
          <p:cNvSpPr txBox="1"/>
          <p:nvPr>
            <p:ph idx="1" type="subTitle"/>
          </p:nvPr>
        </p:nvSpPr>
        <p:spPr>
          <a:xfrm>
            <a:off x="5310925" y="3400935"/>
            <a:ext cx="30135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8" name="Google Shape;218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" type="subTitle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6" name="Google Shape;226;p30"/>
          <p:cNvSpPr txBox="1"/>
          <p:nvPr>
            <p:ph idx="2" type="subTitle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0"/>
          <p:cNvSpPr txBox="1"/>
          <p:nvPr>
            <p:ph idx="3" type="subTitle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4" type="subTitle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30"/>
          <p:cNvSpPr txBox="1"/>
          <p:nvPr>
            <p:ph idx="5" type="subTitle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0" name="Google Shape;230;p30"/>
          <p:cNvSpPr txBox="1"/>
          <p:nvPr>
            <p:ph idx="6" type="subTitle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30"/>
          <p:cNvSpPr txBox="1"/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/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2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idx="1" type="subTitle"/>
          </p:nvPr>
        </p:nvSpPr>
        <p:spPr>
          <a:xfrm>
            <a:off x="3509000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6" name="Google Shape;236;p31"/>
          <p:cNvSpPr txBox="1"/>
          <p:nvPr>
            <p:ph idx="2" type="subTitle"/>
          </p:nvPr>
        </p:nvSpPr>
        <p:spPr>
          <a:xfrm>
            <a:off x="35090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1"/>
          <p:cNvSpPr txBox="1"/>
          <p:nvPr>
            <p:ph idx="3" type="subTitle"/>
          </p:nvPr>
        </p:nvSpPr>
        <p:spPr>
          <a:xfrm>
            <a:off x="95302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38" name="Google Shape;238;p31"/>
          <p:cNvSpPr txBox="1"/>
          <p:nvPr>
            <p:ph idx="4" type="subTitle"/>
          </p:nvPr>
        </p:nvSpPr>
        <p:spPr>
          <a:xfrm>
            <a:off x="95312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31"/>
          <p:cNvSpPr txBox="1"/>
          <p:nvPr>
            <p:ph idx="5" type="subTitle"/>
          </p:nvPr>
        </p:nvSpPr>
        <p:spPr>
          <a:xfrm>
            <a:off x="6064875" y="16938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0" name="Google Shape;240;p31"/>
          <p:cNvSpPr txBox="1"/>
          <p:nvPr>
            <p:ph idx="6" type="subTitle"/>
          </p:nvPr>
        </p:nvSpPr>
        <p:spPr>
          <a:xfrm>
            <a:off x="6064875" y="21100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1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42" name="Google Shape;242;p31"/>
          <p:cNvSpPr txBox="1"/>
          <p:nvPr>
            <p:ph idx="7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3" name="Google Shape;243;p31"/>
          <p:cNvSpPr txBox="1"/>
          <p:nvPr>
            <p:ph idx="8" type="subTitle"/>
          </p:nvPr>
        </p:nvSpPr>
        <p:spPr>
          <a:xfrm>
            <a:off x="35090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31"/>
          <p:cNvSpPr txBox="1"/>
          <p:nvPr>
            <p:ph idx="9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5" name="Google Shape;245;p31"/>
          <p:cNvSpPr txBox="1"/>
          <p:nvPr>
            <p:ph idx="13" type="subTitle"/>
          </p:nvPr>
        </p:nvSpPr>
        <p:spPr>
          <a:xfrm>
            <a:off x="95312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idx="14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15" type="subTitle"/>
          </p:nvPr>
        </p:nvSpPr>
        <p:spPr>
          <a:xfrm>
            <a:off x="6064875" y="3814949"/>
            <a:ext cx="212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8" name="Google Shape;248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 -">
  <p:cSld name="CUSTOM_32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4" name="Google Shape;254;p32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32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6" name="Google Shape;256;p32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32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58" name="Google Shape;258;p32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2"/>
          <p:cNvSpPr txBox="1"/>
          <p:nvPr>
            <p:ph idx="7" type="subTitle"/>
          </p:nvPr>
        </p:nvSpPr>
        <p:spPr>
          <a:xfrm>
            <a:off x="3414050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0" name="Google Shape;260;p32"/>
          <p:cNvSpPr txBox="1"/>
          <p:nvPr>
            <p:ph idx="8" type="subTitle"/>
          </p:nvPr>
        </p:nvSpPr>
        <p:spPr>
          <a:xfrm>
            <a:off x="3564200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2"/>
          <p:cNvSpPr txBox="1"/>
          <p:nvPr>
            <p:ph idx="9" type="subTitle"/>
          </p:nvPr>
        </p:nvSpPr>
        <p:spPr>
          <a:xfrm>
            <a:off x="7057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2" name="Google Shape;262;p32"/>
          <p:cNvSpPr txBox="1"/>
          <p:nvPr>
            <p:ph idx="13" type="subTitle"/>
          </p:nvPr>
        </p:nvSpPr>
        <p:spPr>
          <a:xfrm>
            <a:off x="8558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2"/>
          <p:cNvSpPr txBox="1"/>
          <p:nvPr>
            <p:ph idx="14" type="subTitle"/>
          </p:nvPr>
        </p:nvSpPr>
        <p:spPr>
          <a:xfrm>
            <a:off x="6122325" y="34533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64" name="Google Shape;264;p32"/>
          <p:cNvSpPr txBox="1"/>
          <p:nvPr>
            <p:ph idx="15" type="subTitle"/>
          </p:nvPr>
        </p:nvSpPr>
        <p:spPr>
          <a:xfrm>
            <a:off x="6272475" y="38695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2"/>
          <p:cNvSpPr txBox="1"/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66" name="Google Shape;266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idx="1" type="subTitle"/>
          </p:nvPr>
        </p:nvSpPr>
        <p:spPr>
          <a:xfrm>
            <a:off x="3414050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0" name="Google Shape;270;p33"/>
          <p:cNvSpPr txBox="1"/>
          <p:nvPr>
            <p:ph idx="2" type="subTitle"/>
          </p:nvPr>
        </p:nvSpPr>
        <p:spPr>
          <a:xfrm>
            <a:off x="3564200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33"/>
          <p:cNvSpPr txBox="1"/>
          <p:nvPr>
            <p:ph idx="3" type="subTitle"/>
          </p:nvPr>
        </p:nvSpPr>
        <p:spPr>
          <a:xfrm>
            <a:off x="7057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2" name="Google Shape;272;p33"/>
          <p:cNvSpPr txBox="1"/>
          <p:nvPr>
            <p:ph idx="4" type="subTitle"/>
          </p:nvPr>
        </p:nvSpPr>
        <p:spPr>
          <a:xfrm>
            <a:off x="8558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33"/>
          <p:cNvSpPr txBox="1"/>
          <p:nvPr>
            <p:ph idx="5" type="subTitle"/>
          </p:nvPr>
        </p:nvSpPr>
        <p:spPr>
          <a:xfrm>
            <a:off x="6122325" y="1714429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4" name="Google Shape;274;p33"/>
          <p:cNvSpPr txBox="1"/>
          <p:nvPr>
            <p:ph idx="6" type="subTitle"/>
          </p:nvPr>
        </p:nvSpPr>
        <p:spPr>
          <a:xfrm>
            <a:off x="6272475" y="2124122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3"/>
          <p:cNvSpPr txBox="1"/>
          <p:nvPr>
            <p:ph idx="7" type="subTitle"/>
          </p:nvPr>
        </p:nvSpPr>
        <p:spPr>
          <a:xfrm>
            <a:off x="2059863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6" name="Google Shape;276;p33"/>
          <p:cNvSpPr txBox="1"/>
          <p:nvPr>
            <p:ph idx="8" type="subTitle"/>
          </p:nvPr>
        </p:nvSpPr>
        <p:spPr>
          <a:xfrm>
            <a:off x="2210013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33"/>
          <p:cNvSpPr txBox="1"/>
          <p:nvPr>
            <p:ph idx="9" type="subTitle"/>
          </p:nvPr>
        </p:nvSpPr>
        <p:spPr>
          <a:xfrm>
            <a:off x="4768138" y="3148526"/>
            <a:ext cx="23160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78" name="Google Shape;278;p33"/>
          <p:cNvSpPr txBox="1"/>
          <p:nvPr>
            <p:ph idx="13" type="subTitle"/>
          </p:nvPr>
        </p:nvSpPr>
        <p:spPr>
          <a:xfrm>
            <a:off x="4918288" y="3564736"/>
            <a:ext cx="201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280" name="Google Shape;280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4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716225" y="1073000"/>
            <a:ext cx="56406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35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" type="subTitle"/>
          </p:nvPr>
        </p:nvSpPr>
        <p:spPr>
          <a:xfrm>
            <a:off x="49168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4" name="Google Shape;294;p35"/>
          <p:cNvSpPr txBox="1"/>
          <p:nvPr>
            <p:ph idx="2" type="subTitle"/>
          </p:nvPr>
        </p:nvSpPr>
        <p:spPr>
          <a:xfrm>
            <a:off x="50589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5"/>
          <p:cNvSpPr txBox="1"/>
          <p:nvPr>
            <p:ph idx="3" type="subTitle"/>
          </p:nvPr>
        </p:nvSpPr>
        <p:spPr>
          <a:xfrm>
            <a:off x="1911150" y="1894200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6" name="Google Shape;296;p35"/>
          <p:cNvSpPr txBox="1"/>
          <p:nvPr>
            <p:ph idx="4" type="subTitle"/>
          </p:nvPr>
        </p:nvSpPr>
        <p:spPr>
          <a:xfrm>
            <a:off x="2053300" y="229647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35"/>
          <p:cNvSpPr txBox="1"/>
          <p:nvPr>
            <p:ph idx="5" type="subTitle"/>
          </p:nvPr>
        </p:nvSpPr>
        <p:spPr>
          <a:xfrm>
            <a:off x="49168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298" name="Google Shape;298;p35"/>
          <p:cNvSpPr txBox="1"/>
          <p:nvPr>
            <p:ph idx="6" type="subTitle"/>
          </p:nvPr>
        </p:nvSpPr>
        <p:spPr>
          <a:xfrm>
            <a:off x="50589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7" type="subTitle"/>
          </p:nvPr>
        </p:nvSpPr>
        <p:spPr>
          <a:xfrm>
            <a:off x="1911150" y="3528902"/>
            <a:ext cx="2316000" cy="4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0" name="Google Shape;300;p35"/>
          <p:cNvSpPr txBox="1"/>
          <p:nvPr>
            <p:ph idx="8" type="subTitle"/>
          </p:nvPr>
        </p:nvSpPr>
        <p:spPr>
          <a:xfrm>
            <a:off x="2053200" y="3923733"/>
            <a:ext cx="203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02" name="Google Shape;302;p3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6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/>
          <p:nvPr>
            <p:ph idx="1" type="subTitle"/>
          </p:nvPr>
        </p:nvSpPr>
        <p:spPr>
          <a:xfrm>
            <a:off x="3571925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6" name="Google Shape;306;p36"/>
          <p:cNvSpPr txBox="1"/>
          <p:nvPr>
            <p:ph idx="2" type="subTitle"/>
          </p:nvPr>
        </p:nvSpPr>
        <p:spPr>
          <a:xfrm>
            <a:off x="3571925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6"/>
          <p:cNvSpPr txBox="1"/>
          <p:nvPr>
            <p:ph idx="3" type="subTitle"/>
          </p:nvPr>
        </p:nvSpPr>
        <p:spPr>
          <a:xfrm>
            <a:off x="108840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08" name="Google Shape;308;p36"/>
          <p:cNvSpPr txBox="1"/>
          <p:nvPr>
            <p:ph idx="4" type="subTitle"/>
          </p:nvPr>
        </p:nvSpPr>
        <p:spPr>
          <a:xfrm>
            <a:off x="108840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36"/>
          <p:cNvSpPr txBox="1"/>
          <p:nvPr>
            <p:ph idx="5" type="subTitle"/>
          </p:nvPr>
        </p:nvSpPr>
        <p:spPr>
          <a:xfrm>
            <a:off x="6055450" y="2904446"/>
            <a:ext cx="20154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10" name="Google Shape;310;p36"/>
          <p:cNvSpPr txBox="1"/>
          <p:nvPr>
            <p:ph idx="6" type="subTitle"/>
          </p:nvPr>
        </p:nvSpPr>
        <p:spPr>
          <a:xfrm>
            <a:off x="6055450" y="3306722"/>
            <a:ext cx="201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 txBox="1"/>
          <p:nvPr>
            <p:ph type="title"/>
          </p:nvPr>
        </p:nvSpPr>
        <p:spPr>
          <a:xfrm>
            <a:off x="713225" y="445025"/>
            <a:ext cx="551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12" name="Google Shape;312;p3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CUSTOM_23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7"/>
          <p:cNvSpPr txBox="1"/>
          <p:nvPr>
            <p:ph type="title"/>
          </p:nvPr>
        </p:nvSpPr>
        <p:spPr>
          <a:xfrm>
            <a:off x="2780100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3" name="Google Shape;323;p37"/>
          <p:cNvSpPr txBox="1"/>
          <p:nvPr>
            <p:ph idx="1" type="subTitle"/>
          </p:nvPr>
        </p:nvSpPr>
        <p:spPr>
          <a:xfrm>
            <a:off x="53066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4" name="Google Shape;324;p37"/>
          <p:cNvSpPr txBox="1"/>
          <p:nvPr>
            <p:ph idx="2" type="subTitle"/>
          </p:nvPr>
        </p:nvSpPr>
        <p:spPr>
          <a:xfrm>
            <a:off x="53066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7"/>
          <p:cNvSpPr txBox="1"/>
          <p:nvPr>
            <p:ph idx="3" type="subTitle"/>
          </p:nvPr>
        </p:nvSpPr>
        <p:spPr>
          <a:xfrm>
            <a:off x="1351250" y="17101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6" name="Google Shape;326;p37"/>
          <p:cNvSpPr txBox="1"/>
          <p:nvPr>
            <p:ph idx="4" type="subTitle"/>
          </p:nvPr>
        </p:nvSpPr>
        <p:spPr>
          <a:xfrm>
            <a:off x="1351250" y="21112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37"/>
          <p:cNvSpPr txBox="1"/>
          <p:nvPr>
            <p:ph idx="5" type="subTitle"/>
          </p:nvPr>
        </p:nvSpPr>
        <p:spPr>
          <a:xfrm>
            <a:off x="53066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28" name="Google Shape;328;p37"/>
          <p:cNvSpPr txBox="1"/>
          <p:nvPr>
            <p:ph idx="6" type="subTitle"/>
          </p:nvPr>
        </p:nvSpPr>
        <p:spPr>
          <a:xfrm>
            <a:off x="530665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37"/>
          <p:cNvSpPr txBox="1"/>
          <p:nvPr>
            <p:ph idx="7" type="subTitle"/>
          </p:nvPr>
        </p:nvSpPr>
        <p:spPr>
          <a:xfrm>
            <a:off x="1351250" y="35521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b="1" sz="2100"/>
            </a:lvl9pPr>
          </a:lstStyle>
          <a:p/>
        </p:txBody>
      </p:sp>
      <p:sp>
        <p:nvSpPr>
          <p:cNvPr id="330" name="Google Shape;330;p37"/>
          <p:cNvSpPr txBox="1"/>
          <p:nvPr>
            <p:ph idx="8" type="subTitle"/>
          </p:nvPr>
        </p:nvSpPr>
        <p:spPr>
          <a:xfrm>
            <a:off x="1351300" y="39464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37"/>
          <p:cNvSpPr txBox="1"/>
          <p:nvPr>
            <p:ph hasCustomPrompt="1" idx="9" type="title"/>
          </p:nvPr>
        </p:nvSpPr>
        <p:spPr>
          <a:xfrm>
            <a:off x="13512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/>
          <p:nvPr>
            <p:ph hasCustomPrompt="1" idx="13" type="title"/>
          </p:nvPr>
        </p:nvSpPr>
        <p:spPr>
          <a:xfrm>
            <a:off x="5306650" y="1131425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/>
          <p:nvPr>
            <p:ph hasCustomPrompt="1" idx="14" type="title"/>
          </p:nvPr>
        </p:nvSpPr>
        <p:spPr>
          <a:xfrm>
            <a:off x="135130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/>
          <p:nvPr>
            <p:ph hasCustomPrompt="1" idx="15" type="title"/>
          </p:nvPr>
        </p:nvSpPr>
        <p:spPr>
          <a:xfrm>
            <a:off x="5306650" y="2964563"/>
            <a:ext cx="24861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2_1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subTitle"/>
          </p:nvPr>
        </p:nvSpPr>
        <p:spPr>
          <a:xfrm>
            <a:off x="37183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7" name="Google Shape;337;p38"/>
          <p:cNvSpPr txBox="1"/>
          <p:nvPr>
            <p:ph idx="2" type="subTitle"/>
          </p:nvPr>
        </p:nvSpPr>
        <p:spPr>
          <a:xfrm>
            <a:off x="3617675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38" name="Google Shape;338;p38"/>
          <p:cNvSpPr txBox="1"/>
          <p:nvPr>
            <p:ph idx="3" type="subTitle"/>
          </p:nvPr>
        </p:nvSpPr>
        <p:spPr>
          <a:xfrm>
            <a:off x="1328025" y="3294199"/>
            <a:ext cx="16428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39" name="Google Shape;339;p38"/>
          <p:cNvSpPr txBox="1"/>
          <p:nvPr>
            <p:ph idx="4" type="subTitle"/>
          </p:nvPr>
        </p:nvSpPr>
        <p:spPr>
          <a:xfrm>
            <a:off x="1227426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0" name="Google Shape;340;p38"/>
          <p:cNvSpPr txBox="1"/>
          <p:nvPr>
            <p:ph idx="5" type="subTitle"/>
          </p:nvPr>
        </p:nvSpPr>
        <p:spPr>
          <a:xfrm>
            <a:off x="6108550" y="3294199"/>
            <a:ext cx="1643100" cy="4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1" name="Google Shape;341;p38"/>
          <p:cNvSpPr txBox="1"/>
          <p:nvPr>
            <p:ph idx="6" type="subTitle"/>
          </p:nvPr>
        </p:nvSpPr>
        <p:spPr>
          <a:xfrm>
            <a:off x="6008050" y="3703897"/>
            <a:ext cx="18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342" name="Google Shape;342;p38"/>
          <p:cNvSpPr txBox="1"/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43" name="Google Shape;343;p3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/>
          <p:nvPr>
            <p:ph idx="1" type="subTitle"/>
          </p:nvPr>
        </p:nvSpPr>
        <p:spPr>
          <a:xfrm>
            <a:off x="4750175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7" name="Google Shape;347;p39"/>
          <p:cNvSpPr txBox="1"/>
          <p:nvPr>
            <p:ph idx="2" type="subTitle"/>
          </p:nvPr>
        </p:nvSpPr>
        <p:spPr>
          <a:xfrm>
            <a:off x="4750184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39"/>
          <p:cNvSpPr txBox="1"/>
          <p:nvPr>
            <p:ph idx="3" type="subTitle"/>
          </p:nvPr>
        </p:nvSpPr>
        <p:spPr>
          <a:xfrm>
            <a:off x="2306450" y="163274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9" name="Google Shape;349;p39"/>
          <p:cNvSpPr txBox="1"/>
          <p:nvPr>
            <p:ph idx="4" type="subTitle"/>
          </p:nvPr>
        </p:nvSpPr>
        <p:spPr>
          <a:xfrm>
            <a:off x="2306462" y="2035022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0" name="Google Shape;350;p39"/>
          <p:cNvSpPr txBox="1"/>
          <p:nvPr>
            <p:ph idx="5" type="subTitle"/>
          </p:nvPr>
        </p:nvSpPr>
        <p:spPr>
          <a:xfrm>
            <a:off x="4750175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1" name="Google Shape;351;p39"/>
          <p:cNvSpPr txBox="1"/>
          <p:nvPr>
            <p:ph idx="6" type="subTitle"/>
          </p:nvPr>
        </p:nvSpPr>
        <p:spPr>
          <a:xfrm>
            <a:off x="4750184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9"/>
          <p:cNvSpPr txBox="1"/>
          <p:nvPr>
            <p:ph idx="7" type="subTitle"/>
          </p:nvPr>
        </p:nvSpPr>
        <p:spPr>
          <a:xfrm>
            <a:off x="2306450" y="3062273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53" name="Google Shape;353;p39"/>
          <p:cNvSpPr txBox="1"/>
          <p:nvPr>
            <p:ph idx="8" type="subTitle"/>
          </p:nvPr>
        </p:nvSpPr>
        <p:spPr>
          <a:xfrm>
            <a:off x="2306462" y="3471047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355" name="Google Shape;355;p3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6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40"/>
          <p:cNvSpPr txBox="1"/>
          <p:nvPr>
            <p:ph idx="1" type="subTitle"/>
          </p:nvPr>
        </p:nvSpPr>
        <p:spPr>
          <a:xfrm>
            <a:off x="728750" y="1112872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5" name="Google Shape;365;p40"/>
          <p:cNvSpPr txBox="1"/>
          <p:nvPr>
            <p:ph idx="2" type="subTitle"/>
          </p:nvPr>
        </p:nvSpPr>
        <p:spPr>
          <a:xfrm>
            <a:off x="728762" y="151514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6" name="Google Shape;366;p40"/>
          <p:cNvSpPr txBox="1"/>
          <p:nvPr>
            <p:ph idx="3" type="subTitle"/>
          </p:nvPr>
        </p:nvSpPr>
        <p:spPr>
          <a:xfrm>
            <a:off x="728750" y="2036386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67" name="Google Shape;367;p40"/>
          <p:cNvSpPr txBox="1"/>
          <p:nvPr>
            <p:ph idx="4" type="subTitle"/>
          </p:nvPr>
        </p:nvSpPr>
        <p:spPr>
          <a:xfrm>
            <a:off x="728762" y="2445160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69" name="Google Shape;369;p40"/>
          <p:cNvSpPr txBox="1"/>
          <p:nvPr>
            <p:ph idx="5" type="subTitle"/>
          </p:nvPr>
        </p:nvSpPr>
        <p:spPr>
          <a:xfrm>
            <a:off x="728750" y="2997225"/>
            <a:ext cx="20148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70" name="Google Shape;370;p40"/>
          <p:cNvSpPr txBox="1"/>
          <p:nvPr>
            <p:ph idx="6" type="subTitle"/>
          </p:nvPr>
        </p:nvSpPr>
        <p:spPr>
          <a:xfrm>
            <a:off x="728762" y="3405999"/>
            <a:ext cx="201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subTitle"/>
          </p:nvPr>
        </p:nvSpPr>
        <p:spPr>
          <a:xfrm>
            <a:off x="50389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2" type="subTitle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subTitle"/>
          </p:nvPr>
        </p:nvSpPr>
        <p:spPr>
          <a:xfrm>
            <a:off x="1693175" y="2551449"/>
            <a:ext cx="2486100" cy="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b="1" sz="2400"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4" type="subTitle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5" name="Google Shape;35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" name="Google Shape;36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6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hasCustomPrompt="1" type="title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/>
          <p:nvPr>
            <p:ph idx="1" type="subTitle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41"/>
          <p:cNvSpPr txBox="1"/>
          <p:nvPr>
            <p:ph hasCustomPrompt="1" idx="2" type="title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/>
          <p:nvPr>
            <p:ph idx="3" type="subTitle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41"/>
          <p:cNvSpPr txBox="1"/>
          <p:nvPr>
            <p:ph hasCustomPrompt="1" idx="4" type="title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/>
          <p:nvPr>
            <p:ph idx="5" type="subTitle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78" name="Google Shape;378;p4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8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>
            <p:ph idx="1" type="subTitle"/>
          </p:nvPr>
        </p:nvSpPr>
        <p:spPr>
          <a:xfrm>
            <a:off x="5700609" y="2084269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2" name="Google Shape;382;p42"/>
          <p:cNvSpPr txBox="1"/>
          <p:nvPr>
            <p:ph idx="2" type="subTitle"/>
          </p:nvPr>
        </p:nvSpPr>
        <p:spPr>
          <a:xfrm>
            <a:off x="5700621" y="2486544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42"/>
          <p:cNvSpPr txBox="1"/>
          <p:nvPr>
            <p:ph idx="3" type="subTitle"/>
          </p:nvPr>
        </p:nvSpPr>
        <p:spPr>
          <a:xfrm>
            <a:off x="1973988" y="902134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4" name="Google Shape;384;p42"/>
          <p:cNvSpPr txBox="1"/>
          <p:nvPr>
            <p:ph idx="4" type="subTitle"/>
          </p:nvPr>
        </p:nvSpPr>
        <p:spPr>
          <a:xfrm>
            <a:off x="1973988" y="1304410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5" type="subTitle"/>
          </p:nvPr>
        </p:nvSpPr>
        <p:spPr>
          <a:xfrm>
            <a:off x="1973988" y="3290875"/>
            <a:ext cx="27645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386" name="Google Shape;386;p42"/>
          <p:cNvSpPr txBox="1"/>
          <p:nvPr>
            <p:ph idx="6" type="subTitle"/>
          </p:nvPr>
        </p:nvSpPr>
        <p:spPr>
          <a:xfrm>
            <a:off x="1973988" y="3699649"/>
            <a:ext cx="276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87" name="Google Shape;387;p4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2" name="Google Shape;392;p42"/>
          <p:cNvSpPr txBox="1"/>
          <p:nvPr>
            <p:ph hasCustomPrompt="1" type="title"/>
          </p:nvPr>
        </p:nvSpPr>
        <p:spPr>
          <a:xfrm>
            <a:off x="733000" y="1114450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/>
          <p:nvPr>
            <p:ph hasCustomPrompt="1" idx="7" type="title"/>
          </p:nvPr>
        </p:nvSpPr>
        <p:spPr>
          <a:xfrm>
            <a:off x="733000" y="3503175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/>
          <p:nvPr>
            <p:ph hasCustomPrompt="1" idx="8" type="title"/>
          </p:nvPr>
        </p:nvSpPr>
        <p:spPr>
          <a:xfrm>
            <a:off x="4441002" y="2276488"/>
            <a:ext cx="1118100" cy="61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7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03750" y="2040496"/>
            <a:ext cx="40875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43"/>
          <p:cNvSpPr txBox="1"/>
          <p:nvPr>
            <p:ph idx="1" type="subTitle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98" name="Google Shape;398;p4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7_2"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/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/>
        </p:txBody>
      </p:sp>
      <p:sp>
        <p:nvSpPr>
          <p:cNvPr id="402" name="Google Shape;402;p44"/>
          <p:cNvSpPr txBox="1"/>
          <p:nvPr>
            <p:ph idx="1" type="subTitle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cxnSp>
        <p:nvCxnSpPr>
          <p:cNvPr id="403" name="Google Shape;403;p4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8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/>
          <p:nvPr>
            <p:ph idx="1" type="subTitle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7" name="Google Shape;407;p45"/>
          <p:cNvSpPr txBox="1"/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08" name="Google Shape;408;p4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8" name="Google Shape;418;p46"/>
          <p:cNvSpPr txBox="1"/>
          <p:nvPr>
            <p:ph type="title"/>
          </p:nvPr>
        </p:nvSpPr>
        <p:spPr>
          <a:xfrm>
            <a:off x="1531650" y="4450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19" name="Google Shape;419;p46"/>
          <p:cNvSpPr txBox="1"/>
          <p:nvPr>
            <p:ph idx="1" type="subTitle"/>
          </p:nvPr>
        </p:nvSpPr>
        <p:spPr>
          <a:xfrm>
            <a:off x="4525188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2" type="subTitle"/>
          </p:nvPr>
        </p:nvSpPr>
        <p:spPr>
          <a:xfrm>
            <a:off x="661213" y="1537663"/>
            <a:ext cx="3957600" cy="28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381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9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/>
          <p:nvPr>
            <p:ph idx="1" type="subTitle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3" name="Google Shape;423;p47"/>
          <p:cNvSpPr txBox="1"/>
          <p:nvPr>
            <p:ph idx="2" type="subTitle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7"/>
          <p:cNvSpPr txBox="1"/>
          <p:nvPr>
            <p:ph idx="3" type="subTitle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25" name="Google Shape;425;p47"/>
          <p:cNvSpPr txBox="1"/>
          <p:nvPr>
            <p:ph idx="4" type="subTitle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47"/>
          <p:cNvSpPr txBox="1"/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cxnSp>
        <p:nvCxnSpPr>
          <p:cNvPr id="427" name="Google Shape;427;p4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1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/>
          <p:nvPr>
            <p:ph type="title"/>
          </p:nvPr>
        </p:nvSpPr>
        <p:spPr>
          <a:xfrm>
            <a:off x="1244250" y="445025"/>
            <a:ext cx="665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1" name="Google Shape;431;p48"/>
          <p:cNvSpPr txBox="1"/>
          <p:nvPr>
            <p:ph idx="1" type="subTitle"/>
          </p:nvPr>
        </p:nvSpPr>
        <p:spPr>
          <a:xfrm>
            <a:off x="3509000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2" name="Google Shape;432;p48"/>
          <p:cNvSpPr txBox="1"/>
          <p:nvPr>
            <p:ph idx="2" type="subTitle"/>
          </p:nvPr>
        </p:nvSpPr>
        <p:spPr>
          <a:xfrm>
            <a:off x="350902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48"/>
          <p:cNvSpPr txBox="1"/>
          <p:nvPr>
            <p:ph idx="3" type="subTitle"/>
          </p:nvPr>
        </p:nvSpPr>
        <p:spPr>
          <a:xfrm>
            <a:off x="95302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4" name="Google Shape;434;p48"/>
          <p:cNvSpPr txBox="1"/>
          <p:nvPr>
            <p:ph idx="4" type="subTitle"/>
          </p:nvPr>
        </p:nvSpPr>
        <p:spPr>
          <a:xfrm>
            <a:off x="953125" y="3814951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8"/>
          <p:cNvSpPr txBox="1"/>
          <p:nvPr>
            <p:ph idx="5" type="subTitle"/>
          </p:nvPr>
        </p:nvSpPr>
        <p:spPr>
          <a:xfrm>
            <a:off x="6064875" y="3398751"/>
            <a:ext cx="2126100" cy="4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36" name="Google Shape;436;p48"/>
          <p:cNvSpPr txBox="1"/>
          <p:nvPr>
            <p:ph idx="6" type="subTitle"/>
          </p:nvPr>
        </p:nvSpPr>
        <p:spPr>
          <a:xfrm>
            <a:off x="6064875" y="3814950"/>
            <a:ext cx="2126100" cy="8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37" name="Google Shape;437;p4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43" name="Google Shape;443;p49"/>
          <p:cNvSpPr txBox="1"/>
          <p:nvPr>
            <p:ph idx="1" type="subTitle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49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45" name="Google Shape;445;p4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49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7" name="Google Shape;447;p4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8" name="Google Shape;448;p49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0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30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2247500" y="1433050"/>
            <a:ext cx="1838100" cy="35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b="1"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subTitle"/>
          </p:nvPr>
        </p:nvSpPr>
        <p:spPr>
          <a:xfrm>
            <a:off x="2247500" y="1790050"/>
            <a:ext cx="5160300" cy="27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46" name="Google Shape;46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" name="Google Shape;47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57" name="Google Shape;57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" name="Google Shape;58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713225" y="441927"/>
            <a:ext cx="3557100" cy="9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/>
        </p:txBody>
      </p:sp>
      <p:cxnSp>
        <p:nvCxnSpPr>
          <p:cNvPr id="62" name="Google Shape;62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" name="Google Shape;64;p10"/>
          <p:cNvCxnSpPr/>
          <p:nvPr/>
        </p:nvCxnSpPr>
        <p:spPr>
          <a:xfrm flipH="1" rot="10800000">
            <a:off x="6144975" y="3103725"/>
            <a:ext cx="3118200" cy="22011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jpg"/><Relationship Id="rId4" Type="http://schemas.openxmlformats.org/officeDocument/2006/relationships/image" Target="../media/image13.jpg"/><Relationship Id="rId5" Type="http://schemas.openxmlformats.org/officeDocument/2006/relationships/image" Target="../media/image1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4"/>
          <p:cNvSpPr txBox="1"/>
          <p:nvPr>
            <p:ph type="ctrTitle"/>
          </p:nvPr>
        </p:nvSpPr>
        <p:spPr>
          <a:xfrm>
            <a:off x="890050" y="544800"/>
            <a:ext cx="7064100" cy="29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Caso Médico: </a:t>
            </a:r>
            <a:endParaRPr sz="5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Diseño de una app para visualizar bases de datos</a:t>
            </a:r>
            <a:endParaRPr sz="5400"/>
          </a:p>
        </p:txBody>
      </p:sp>
      <p:sp>
        <p:nvSpPr>
          <p:cNvPr id="473" name="Google Shape;473;p54"/>
          <p:cNvSpPr txBox="1"/>
          <p:nvPr>
            <p:ph idx="1" type="subTitle"/>
          </p:nvPr>
        </p:nvSpPr>
        <p:spPr>
          <a:xfrm>
            <a:off x="890050" y="4017575"/>
            <a:ext cx="7064100" cy="7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Maria Perez, Samuel José Bulnes Caicoya, Hugo Pardo Vellisca, David Tzafrir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3"/>
          <p:cNvSpPr txBox="1"/>
          <p:nvPr/>
        </p:nvSpPr>
        <p:spPr>
          <a:xfrm>
            <a:off x="752792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02 - Interfaz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63"/>
          <p:cNvSpPr txBox="1"/>
          <p:nvPr/>
        </p:nvSpPr>
        <p:spPr>
          <a:xfrm>
            <a:off x="399250" y="358400"/>
            <a:ext cx="1751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Rango de Edad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especificado en formato “int-int”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6" name="Google Shape;55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0325" y="956425"/>
            <a:ext cx="3135874" cy="315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9300" y="1651850"/>
            <a:ext cx="2659199" cy="881457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3"/>
          <p:cNvSpPr txBox="1"/>
          <p:nvPr/>
        </p:nvSpPr>
        <p:spPr>
          <a:xfrm>
            <a:off x="6812050" y="666650"/>
            <a:ext cx="2213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Opciones para Sex Value, M/F/Both para agregación M vs. F para comparación</a:t>
            </a:r>
            <a:endParaRPr sz="13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59" name="Google Shape;55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488" y="3152350"/>
            <a:ext cx="2010619" cy="8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3"/>
          <p:cNvSpPr txBox="1"/>
          <p:nvPr/>
        </p:nvSpPr>
        <p:spPr>
          <a:xfrm>
            <a:off x="269488" y="1833000"/>
            <a:ext cx="2010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Opciones para la variable de interés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(buscable  y se adapta al fichero cargado)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1" name="Google Shape;561;p63"/>
          <p:cNvSpPr txBox="1"/>
          <p:nvPr/>
        </p:nvSpPr>
        <p:spPr>
          <a:xfrm>
            <a:off x="6543625" y="3704750"/>
            <a:ext cx="2109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Rango de Calidad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especificado en formato “float-float”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2" name="Google Shape;562;p63"/>
          <p:cNvSpPr/>
          <p:nvPr/>
        </p:nvSpPr>
        <p:spPr>
          <a:xfrm rot="1681056">
            <a:off x="1936936" y="1048514"/>
            <a:ext cx="1455477" cy="139571"/>
          </a:xfrm>
          <a:prstGeom prst="rightArrow">
            <a:avLst>
              <a:gd fmla="val 0" name="adj1"/>
              <a:gd fmla="val 796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3" name="Google Shape;563;p63"/>
          <p:cNvSpPr/>
          <p:nvPr/>
        </p:nvSpPr>
        <p:spPr>
          <a:xfrm rot="4482">
            <a:off x="2031195" y="1993801"/>
            <a:ext cx="690301" cy="128700"/>
          </a:xfrm>
          <a:prstGeom prst="rightArrow">
            <a:avLst>
              <a:gd fmla="val 0" name="adj1"/>
              <a:gd fmla="val 10576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4" name="Google Shape;564;p63"/>
          <p:cNvSpPr/>
          <p:nvPr/>
        </p:nvSpPr>
        <p:spPr>
          <a:xfrm rot="8702015">
            <a:off x="5800459" y="1425006"/>
            <a:ext cx="989886" cy="109859"/>
          </a:xfrm>
          <a:prstGeom prst="rightArrow">
            <a:avLst>
              <a:gd fmla="val 0" name="adj1"/>
              <a:gd fmla="val 796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63"/>
          <p:cNvSpPr/>
          <p:nvPr/>
        </p:nvSpPr>
        <p:spPr>
          <a:xfrm rot="-9191653">
            <a:off x="5877763" y="3596938"/>
            <a:ext cx="989871" cy="109881"/>
          </a:xfrm>
          <a:prstGeom prst="rightArrow">
            <a:avLst>
              <a:gd fmla="val 0" name="adj1"/>
              <a:gd fmla="val 796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100" y="568800"/>
            <a:ext cx="6064000" cy="3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4"/>
          <p:cNvSpPr txBox="1"/>
          <p:nvPr/>
        </p:nvSpPr>
        <p:spPr>
          <a:xfrm>
            <a:off x="752792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02 - Interfaz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2" name="Google Shape;572;p64"/>
          <p:cNvSpPr/>
          <p:nvPr/>
        </p:nvSpPr>
        <p:spPr>
          <a:xfrm>
            <a:off x="3757625" y="3191425"/>
            <a:ext cx="1810500" cy="166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3" name="Google Shape;573;p64"/>
          <p:cNvSpPr txBox="1"/>
          <p:nvPr/>
        </p:nvSpPr>
        <p:spPr>
          <a:xfrm>
            <a:off x="6165100" y="4032275"/>
            <a:ext cx="265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Botones para exportar y regresión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4" name="Google Shape;574;p64"/>
          <p:cNvSpPr/>
          <p:nvPr/>
        </p:nvSpPr>
        <p:spPr>
          <a:xfrm rot="8462928">
            <a:off x="5497399" y="2473393"/>
            <a:ext cx="2238577" cy="129689"/>
          </a:xfrm>
          <a:prstGeom prst="rightArrow">
            <a:avLst>
              <a:gd fmla="val 0" name="adj1"/>
              <a:gd fmla="val 796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64"/>
          <p:cNvSpPr/>
          <p:nvPr/>
        </p:nvSpPr>
        <p:spPr>
          <a:xfrm>
            <a:off x="3520250" y="3391875"/>
            <a:ext cx="3015300" cy="462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64"/>
          <p:cNvSpPr txBox="1"/>
          <p:nvPr/>
        </p:nvSpPr>
        <p:spPr>
          <a:xfrm>
            <a:off x="475075" y="4032275"/>
            <a:ext cx="265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Menú para Tipos de gráficas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7" name="Google Shape;577;p64"/>
          <p:cNvSpPr txBox="1"/>
          <p:nvPr/>
        </p:nvSpPr>
        <p:spPr>
          <a:xfrm>
            <a:off x="6981600" y="1159475"/>
            <a:ext cx="265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Toolbar estándar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 Matplotlib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8" name="Google Shape;578;p64"/>
          <p:cNvSpPr/>
          <p:nvPr/>
        </p:nvSpPr>
        <p:spPr>
          <a:xfrm rot="-9231499">
            <a:off x="6607825" y="3903704"/>
            <a:ext cx="762609" cy="142220"/>
          </a:xfrm>
          <a:prstGeom prst="rightArrow">
            <a:avLst>
              <a:gd fmla="val 0" name="adj1"/>
              <a:gd fmla="val 796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9" name="Google Shape;579;p64"/>
          <p:cNvSpPr/>
          <p:nvPr/>
        </p:nvSpPr>
        <p:spPr>
          <a:xfrm>
            <a:off x="2383475" y="3358225"/>
            <a:ext cx="1039800" cy="25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0" name="Google Shape;580;p64"/>
          <p:cNvSpPr/>
          <p:nvPr/>
        </p:nvSpPr>
        <p:spPr>
          <a:xfrm rot="-2256012">
            <a:off x="1656585" y="3714033"/>
            <a:ext cx="762602" cy="142216"/>
          </a:xfrm>
          <a:prstGeom prst="rightArrow">
            <a:avLst>
              <a:gd fmla="val 0" name="adj1"/>
              <a:gd fmla="val 796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65"/>
          <p:cNvSpPr txBox="1"/>
          <p:nvPr/>
        </p:nvSpPr>
        <p:spPr>
          <a:xfrm>
            <a:off x="752792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02 - Interfaz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6" name="Google Shape;586;p65"/>
          <p:cNvSpPr txBox="1"/>
          <p:nvPr/>
        </p:nvSpPr>
        <p:spPr>
          <a:xfrm>
            <a:off x="832475" y="1151275"/>
            <a:ext cx="221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Tipos de gráficas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7" name="Google Shape;587;p65"/>
          <p:cNvSpPr/>
          <p:nvPr/>
        </p:nvSpPr>
        <p:spPr>
          <a:xfrm rot="4482">
            <a:off x="2031195" y="1993801"/>
            <a:ext cx="690301" cy="128700"/>
          </a:xfrm>
          <a:prstGeom prst="rightArrow">
            <a:avLst>
              <a:gd fmla="val 0" name="adj1"/>
              <a:gd fmla="val 10576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8" name="Google Shape;58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6525" y="1845200"/>
            <a:ext cx="3435689" cy="20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225" y="1695275"/>
            <a:ext cx="4229100" cy="2228850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65"/>
          <p:cNvSpPr txBox="1"/>
          <p:nvPr/>
        </p:nvSpPr>
        <p:spPr>
          <a:xfrm>
            <a:off x="5265325" y="472200"/>
            <a:ext cx="3338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Tipos de regresiones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(ventana aparece después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 dar al botón de Fit Model)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66"/>
          <p:cNvSpPr txBox="1"/>
          <p:nvPr/>
        </p:nvSpPr>
        <p:spPr>
          <a:xfrm>
            <a:off x="752792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02 - Interfaz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6" name="Google Shape;596;p66"/>
          <p:cNvSpPr txBox="1"/>
          <p:nvPr>
            <p:ph type="title"/>
          </p:nvPr>
        </p:nvSpPr>
        <p:spPr>
          <a:xfrm>
            <a:off x="1048625" y="632850"/>
            <a:ext cx="7278900" cy="330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Demostración en vivo 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de la aplicación</a:t>
            </a:r>
            <a:endParaRPr sz="4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7"/>
          <p:cNvSpPr txBox="1"/>
          <p:nvPr/>
        </p:nvSpPr>
        <p:spPr>
          <a:xfrm>
            <a:off x="752792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02 - Interfaz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67"/>
          <p:cNvSpPr txBox="1"/>
          <p:nvPr/>
        </p:nvSpPr>
        <p:spPr>
          <a:xfrm>
            <a:off x="145875" y="314925"/>
            <a:ext cx="5987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Resumen de los cinco tipos de gráficas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3" name="Google Shape;603;p67"/>
          <p:cNvSpPr txBox="1"/>
          <p:nvPr/>
        </p:nvSpPr>
        <p:spPr>
          <a:xfrm>
            <a:off x="1590950" y="1661725"/>
            <a:ext cx="4096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604" name="Google Shape;604;p67"/>
          <p:cNvGraphicFramePr/>
          <p:nvPr/>
        </p:nvGraphicFramePr>
        <p:xfrm>
          <a:off x="76225" y="82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{DB847EB4-55B2-43A0-A5FB-82E5BCF1AAA9}</a:tableStyleId>
              </a:tblPr>
              <a:tblGrid>
                <a:gridCol w="1759050"/>
                <a:gridCol w="3922050"/>
                <a:gridCol w="3229875"/>
              </a:tblGrid>
              <a:tr h="752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 vs. F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Hombres en Comparación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 Mujeres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M/F/Both 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Valores a</a:t>
                      </a:r>
                      <a:r>
                        <a:rPr lang="en"/>
                        <a:t>gregados</a:t>
                      </a:r>
                      <a:r>
                        <a:rPr lang="en"/>
                        <a:t> de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Hombres y Mujeres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8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A: None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 B: None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X: Edad, Y: Cantidad de Muestras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X: Edad, Y: Cantidad de Muestras 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1042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Feature A: Selected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Feature B: None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X: Edad, Y: Valor Medio del Variable por Edad (todos a pesar de histograma)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X: Valores de Variable, Y: Cantidades de Muestra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X: Edad, Y: Valor Medio del Variable por Edad (todos a pesar de histograma)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X: Valores de Variable, Y: Cantidades de Muestra</a:t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908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Feature A: Selected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Feature B: Selected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—</a:t>
                      </a:r>
                      <a:endParaRPr sz="13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X: Edad, Y: Valores Medios de </a:t>
                      </a:r>
                      <a:r>
                        <a:rPr b="1" lang="en" sz="1300"/>
                        <a:t>ambos</a:t>
                      </a:r>
                      <a:r>
                        <a:rPr lang="en" sz="1300"/>
                        <a:t> Variables por Edad 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(a pesar de histograma)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X: Valores de </a:t>
                      </a:r>
                      <a:r>
                        <a:rPr b="1" lang="en" sz="1300"/>
                        <a:t>Variables</a:t>
                      </a:r>
                      <a:r>
                        <a:rPr lang="en" sz="1300"/>
                        <a:t>, Y: Cantidades</a:t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8"/>
          <p:cNvSpPr txBox="1"/>
          <p:nvPr>
            <p:ph type="title"/>
          </p:nvPr>
        </p:nvSpPr>
        <p:spPr>
          <a:xfrm>
            <a:off x="713225" y="445025"/>
            <a:ext cx="72789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Estructura del Código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68"/>
          <p:cNvSpPr txBox="1"/>
          <p:nvPr/>
        </p:nvSpPr>
        <p:spPr>
          <a:xfrm>
            <a:off x="832475" y="1151275"/>
            <a:ext cx="5365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-Elaborado por medio de Github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-Único archivo ‘</a:t>
            </a:r>
            <a:r>
              <a:rPr i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CasoMédico.py’</a:t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Está compuesto por 1081 líneas</a:t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1" name="Google Shape;61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096" y="1007612"/>
            <a:ext cx="4238450" cy="312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9"/>
          <p:cNvSpPr txBox="1"/>
          <p:nvPr>
            <p:ph type="title"/>
          </p:nvPr>
        </p:nvSpPr>
        <p:spPr>
          <a:xfrm>
            <a:off x="713225" y="445025"/>
            <a:ext cx="72789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Funciones a Destacar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9"/>
          <p:cNvSpPr txBox="1"/>
          <p:nvPr/>
        </p:nvSpPr>
        <p:spPr>
          <a:xfrm>
            <a:off x="832475" y="1151275"/>
            <a:ext cx="53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18" name="Google Shape;61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113" y="1704975"/>
            <a:ext cx="5057775" cy="173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0"/>
          <p:cNvSpPr txBox="1"/>
          <p:nvPr>
            <p:ph type="title"/>
          </p:nvPr>
        </p:nvSpPr>
        <p:spPr>
          <a:xfrm>
            <a:off x="713225" y="445025"/>
            <a:ext cx="72789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Funciones a Destacar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70"/>
          <p:cNvSpPr txBox="1"/>
          <p:nvPr/>
        </p:nvSpPr>
        <p:spPr>
          <a:xfrm>
            <a:off x="832475" y="1151275"/>
            <a:ext cx="53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5" name="Google Shape;62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50" y="1151275"/>
            <a:ext cx="570547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1"/>
          <p:cNvSpPr txBox="1"/>
          <p:nvPr>
            <p:ph type="title"/>
          </p:nvPr>
        </p:nvSpPr>
        <p:spPr>
          <a:xfrm>
            <a:off x="713225" y="445025"/>
            <a:ext cx="72789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Funciones a Destacar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71"/>
          <p:cNvSpPr txBox="1"/>
          <p:nvPr/>
        </p:nvSpPr>
        <p:spPr>
          <a:xfrm>
            <a:off x="832475" y="1151275"/>
            <a:ext cx="53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2" name="Google Shape;63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50" y="1151275"/>
            <a:ext cx="5705475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2"/>
          <p:cNvSpPr txBox="1"/>
          <p:nvPr>
            <p:ph type="title"/>
          </p:nvPr>
        </p:nvSpPr>
        <p:spPr>
          <a:xfrm>
            <a:off x="713225" y="445025"/>
            <a:ext cx="72789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Funciones a Destacar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72"/>
          <p:cNvSpPr txBox="1"/>
          <p:nvPr/>
        </p:nvSpPr>
        <p:spPr>
          <a:xfrm>
            <a:off x="832475" y="1151275"/>
            <a:ext cx="53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39" name="Google Shape;6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66800"/>
            <a:ext cx="7315200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5"/>
          <p:cNvSpPr txBox="1"/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479" name="Google Shape;479;p55"/>
          <p:cNvSpPr txBox="1"/>
          <p:nvPr>
            <p:ph idx="3" type="subTitle"/>
          </p:nvPr>
        </p:nvSpPr>
        <p:spPr>
          <a:xfrm>
            <a:off x="1903925" y="11767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</a:t>
            </a:r>
            <a:endParaRPr/>
          </a:p>
        </p:txBody>
      </p:sp>
      <p:sp>
        <p:nvSpPr>
          <p:cNvPr id="480" name="Google Shape;480;p55"/>
          <p:cNvSpPr txBox="1"/>
          <p:nvPr>
            <p:ph idx="1" type="subTitle"/>
          </p:nvPr>
        </p:nvSpPr>
        <p:spPr>
          <a:xfrm>
            <a:off x="5859325" y="1176790"/>
            <a:ext cx="2486100" cy="4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Interfaz</a:t>
            </a:r>
            <a:endParaRPr/>
          </a:p>
        </p:txBody>
      </p:sp>
      <p:sp>
        <p:nvSpPr>
          <p:cNvPr id="481" name="Google Shape;481;p55"/>
          <p:cNvSpPr txBox="1"/>
          <p:nvPr>
            <p:ph idx="2" type="subTitle"/>
          </p:nvPr>
        </p:nvSpPr>
        <p:spPr>
          <a:xfrm>
            <a:off x="5859325" y="15778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 de la funcionalidad de la interfaz</a:t>
            </a:r>
            <a:endParaRPr/>
          </a:p>
        </p:txBody>
      </p:sp>
      <p:sp>
        <p:nvSpPr>
          <p:cNvPr id="482" name="Google Shape;482;p55"/>
          <p:cNvSpPr txBox="1"/>
          <p:nvPr>
            <p:ph idx="4" type="subTitle"/>
          </p:nvPr>
        </p:nvSpPr>
        <p:spPr>
          <a:xfrm>
            <a:off x="1903925" y="157781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 problema planteado y la </a:t>
            </a:r>
            <a:r>
              <a:rPr lang="en"/>
              <a:t>solución</a:t>
            </a:r>
            <a:r>
              <a:rPr lang="en"/>
              <a:t> </a:t>
            </a:r>
            <a:endParaRPr/>
          </a:p>
        </p:txBody>
      </p:sp>
      <p:sp>
        <p:nvSpPr>
          <p:cNvPr id="483" name="Google Shape;483;p55"/>
          <p:cNvSpPr txBox="1"/>
          <p:nvPr>
            <p:ph idx="5" type="subTitle"/>
          </p:nvPr>
        </p:nvSpPr>
        <p:spPr>
          <a:xfrm>
            <a:off x="5859325" y="25615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Regresión</a:t>
            </a:r>
            <a:endParaRPr/>
          </a:p>
        </p:txBody>
      </p:sp>
      <p:sp>
        <p:nvSpPr>
          <p:cNvPr id="484" name="Google Shape;484;p55"/>
          <p:cNvSpPr txBox="1"/>
          <p:nvPr>
            <p:ph idx="6" type="subTitle"/>
          </p:nvPr>
        </p:nvSpPr>
        <p:spPr>
          <a:xfrm>
            <a:off x="5859325" y="29558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Explicación</a:t>
            </a:r>
            <a:r>
              <a:rPr lang="en"/>
              <a:t> de los ajustes planteados</a:t>
            </a:r>
            <a:endParaRPr/>
          </a:p>
        </p:txBody>
      </p:sp>
      <p:sp>
        <p:nvSpPr>
          <p:cNvPr id="485" name="Google Shape;485;p55"/>
          <p:cNvSpPr txBox="1"/>
          <p:nvPr>
            <p:ph idx="7" type="subTitle"/>
          </p:nvPr>
        </p:nvSpPr>
        <p:spPr>
          <a:xfrm>
            <a:off x="1903925" y="256151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</a:t>
            </a:r>
            <a:endParaRPr/>
          </a:p>
        </p:txBody>
      </p:sp>
      <p:sp>
        <p:nvSpPr>
          <p:cNvPr id="486" name="Google Shape;486;p55"/>
          <p:cNvSpPr txBox="1"/>
          <p:nvPr>
            <p:ph idx="8" type="subTitle"/>
          </p:nvPr>
        </p:nvSpPr>
        <p:spPr>
          <a:xfrm>
            <a:off x="1903975" y="2955887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 codigo</a:t>
            </a:r>
            <a:endParaRPr/>
          </a:p>
        </p:txBody>
      </p:sp>
      <p:sp>
        <p:nvSpPr>
          <p:cNvPr id="487" name="Google Shape;487;p55"/>
          <p:cNvSpPr txBox="1"/>
          <p:nvPr>
            <p:ph idx="9" type="title"/>
          </p:nvPr>
        </p:nvSpPr>
        <p:spPr>
          <a:xfrm>
            <a:off x="798575" y="1189315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88" name="Google Shape;488;p55"/>
          <p:cNvSpPr txBox="1"/>
          <p:nvPr>
            <p:ph idx="13" type="title"/>
          </p:nvPr>
        </p:nvSpPr>
        <p:spPr>
          <a:xfrm>
            <a:off x="4753975" y="1175376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9" name="Google Shape;489;p55"/>
          <p:cNvSpPr txBox="1"/>
          <p:nvPr>
            <p:ph idx="14" type="title"/>
          </p:nvPr>
        </p:nvSpPr>
        <p:spPr>
          <a:xfrm>
            <a:off x="798625" y="256717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90" name="Google Shape;490;p55"/>
          <p:cNvSpPr txBox="1"/>
          <p:nvPr>
            <p:ph idx="15" type="title"/>
          </p:nvPr>
        </p:nvSpPr>
        <p:spPr>
          <a:xfrm>
            <a:off x="4753975" y="255323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91" name="Google Shape;491;p55"/>
          <p:cNvSpPr txBox="1"/>
          <p:nvPr>
            <p:ph idx="7" type="subTitle"/>
          </p:nvPr>
        </p:nvSpPr>
        <p:spPr>
          <a:xfrm>
            <a:off x="3307025" y="3574468"/>
            <a:ext cx="24861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92" name="Google Shape;492;p55"/>
          <p:cNvSpPr txBox="1"/>
          <p:nvPr>
            <p:ph idx="8" type="subTitle"/>
          </p:nvPr>
        </p:nvSpPr>
        <p:spPr>
          <a:xfrm>
            <a:off x="3307075" y="39688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se ha conseguido y qué se puede mejorar</a:t>
            </a:r>
            <a:endParaRPr/>
          </a:p>
        </p:txBody>
      </p:sp>
      <p:sp>
        <p:nvSpPr>
          <p:cNvPr id="493" name="Google Shape;493;p55"/>
          <p:cNvSpPr txBox="1"/>
          <p:nvPr>
            <p:ph idx="14" type="title"/>
          </p:nvPr>
        </p:nvSpPr>
        <p:spPr>
          <a:xfrm>
            <a:off x="2201725" y="3580123"/>
            <a:ext cx="1039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3"/>
          <p:cNvSpPr txBox="1"/>
          <p:nvPr>
            <p:ph type="title"/>
          </p:nvPr>
        </p:nvSpPr>
        <p:spPr>
          <a:xfrm>
            <a:off x="713225" y="445025"/>
            <a:ext cx="72789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Funciones a Destacar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73"/>
          <p:cNvSpPr txBox="1"/>
          <p:nvPr/>
        </p:nvSpPr>
        <p:spPr>
          <a:xfrm>
            <a:off x="832475" y="1151275"/>
            <a:ext cx="53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46" name="Google Shape;6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24" y="984325"/>
            <a:ext cx="4296175" cy="37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075" y="1131400"/>
            <a:ext cx="3984099" cy="35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4"/>
          <p:cNvSpPr txBox="1"/>
          <p:nvPr>
            <p:ph type="title"/>
          </p:nvPr>
        </p:nvSpPr>
        <p:spPr>
          <a:xfrm>
            <a:off x="713225" y="445025"/>
            <a:ext cx="72789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 Funciones a Destacar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4"/>
          <p:cNvSpPr txBox="1"/>
          <p:nvPr/>
        </p:nvSpPr>
        <p:spPr>
          <a:xfrm>
            <a:off x="832475" y="1151275"/>
            <a:ext cx="53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54" name="Google Shape;65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538" y="1151274"/>
            <a:ext cx="7078924" cy="35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5"/>
          <p:cNvSpPr txBox="1"/>
          <p:nvPr>
            <p:ph type="title"/>
          </p:nvPr>
        </p:nvSpPr>
        <p:spPr>
          <a:xfrm>
            <a:off x="713225" y="266150"/>
            <a:ext cx="72789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Regresión</a:t>
            </a:r>
            <a:endParaRPr/>
          </a:p>
        </p:txBody>
      </p:sp>
      <p:sp>
        <p:nvSpPr>
          <p:cNvPr id="660" name="Google Shape;660;p75"/>
          <p:cNvSpPr txBox="1"/>
          <p:nvPr/>
        </p:nvSpPr>
        <p:spPr>
          <a:xfrm>
            <a:off x="722807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04 - Regresion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75"/>
          <p:cNvSpPr txBox="1"/>
          <p:nvPr/>
        </p:nvSpPr>
        <p:spPr>
          <a:xfrm>
            <a:off x="436425" y="867150"/>
            <a:ext cx="89511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Ejemplos: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2" name="Google Shape;662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700" y="867150"/>
            <a:ext cx="7866977" cy="408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6"/>
          <p:cNvSpPr txBox="1"/>
          <p:nvPr>
            <p:ph type="title"/>
          </p:nvPr>
        </p:nvSpPr>
        <p:spPr>
          <a:xfrm>
            <a:off x="713225" y="445025"/>
            <a:ext cx="72789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Regresión</a:t>
            </a:r>
            <a:endParaRPr/>
          </a:p>
        </p:txBody>
      </p:sp>
      <p:sp>
        <p:nvSpPr>
          <p:cNvPr id="668" name="Google Shape;668;p76"/>
          <p:cNvSpPr txBox="1"/>
          <p:nvPr/>
        </p:nvSpPr>
        <p:spPr>
          <a:xfrm>
            <a:off x="722807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04 - Regresion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9" name="Google Shape;669;p76"/>
          <p:cNvSpPr txBox="1"/>
          <p:nvPr/>
        </p:nvSpPr>
        <p:spPr>
          <a:xfrm>
            <a:off x="867650" y="1157600"/>
            <a:ext cx="56712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Tipos desarrollados: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Regresiones clásicas:</a:t>
            </a:r>
            <a:endParaRPr i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Regresión Exponencial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Regresión Logarítmica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Regresión</a:t>
            </a:r>
            <a:r>
              <a:rPr b="1"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Polinomial - Grado 2 y 3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Regresiones robustas: </a:t>
            </a:r>
            <a:endParaRPr i="1"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Regresión robusta por Mínimos Cuadrados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Regresión de Huber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Regresión por cuartiles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77"/>
          <p:cNvSpPr txBox="1"/>
          <p:nvPr>
            <p:ph type="title"/>
          </p:nvPr>
        </p:nvSpPr>
        <p:spPr>
          <a:xfrm>
            <a:off x="713225" y="266150"/>
            <a:ext cx="72789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Regresión</a:t>
            </a:r>
            <a:endParaRPr/>
          </a:p>
        </p:txBody>
      </p:sp>
      <p:sp>
        <p:nvSpPr>
          <p:cNvPr id="675" name="Google Shape;675;p77"/>
          <p:cNvSpPr txBox="1"/>
          <p:nvPr/>
        </p:nvSpPr>
        <p:spPr>
          <a:xfrm>
            <a:off x="722807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04 - Regresion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6" name="Google Shape;676;p77"/>
          <p:cNvSpPr txBox="1"/>
          <p:nvPr/>
        </p:nvSpPr>
        <p:spPr>
          <a:xfrm>
            <a:off x="436425" y="867150"/>
            <a:ext cx="89511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Ejemplos: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7" name="Google Shape;677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25" y="1525174"/>
            <a:ext cx="4371948" cy="226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350" y="1525175"/>
            <a:ext cx="4496658" cy="22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8"/>
          <p:cNvSpPr txBox="1"/>
          <p:nvPr>
            <p:ph type="title"/>
          </p:nvPr>
        </p:nvSpPr>
        <p:spPr>
          <a:xfrm>
            <a:off x="713225" y="266150"/>
            <a:ext cx="72789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Regresión</a:t>
            </a:r>
            <a:endParaRPr/>
          </a:p>
        </p:txBody>
      </p:sp>
      <p:sp>
        <p:nvSpPr>
          <p:cNvPr id="684" name="Google Shape;684;p78"/>
          <p:cNvSpPr txBox="1"/>
          <p:nvPr/>
        </p:nvSpPr>
        <p:spPr>
          <a:xfrm>
            <a:off x="722807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04 - Regresion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5" name="Google Shape;685;p78"/>
          <p:cNvSpPr txBox="1"/>
          <p:nvPr/>
        </p:nvSpPr>
        <p:spPr>
          <a:xfrm>
            <a:off x="436425" y="867150"/>
            <a:ext cx="89511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Residuos utilizados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regresiones clásicas: </a:t>
            </a:r>
            <a:endParaRPr i="1"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Predicción del modelo - Error cuadrático del modelo * factor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regresiones robustas:</a:t>
            </a:r>
            <a:endParaRPr i="1"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 R. de Huber: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Residuos = modelo - predicción del modelo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Predicción del modelo - Residuos * factor (1,5)</a:t>
            </a:r>
            <a:endParaRPr i="1"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</a:t>
            </a: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R. robusta por MC: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MAD: desviación absoluta Mediana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Predicción del modelo - </a:t>
            </a: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MAD con desviación estándar (residuos) * factor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En R. Cuartiles: 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Predicción del modelo - Cuartiles de residuos ponderados * factor(1,5)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>
            <p:ph type="title"/>
          </p:nvPr>
        </p:nvSpPr>
        <p:spPr>
          <a:xfrm>
            <a:off x="713225" y="266150"/>
            <a:ext cx="72789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Regresión</a:t>
            </a:r>
            <a:endParaRPr/>
          </a:p>
        </p:txBody>
      </p:sp>
      <p:sp>
        <p:nvSpPr>
          <p:cNvPr id="691" name="Google Shape;691;p79"/>
          <p:cNvSpPr txBox="1"/>
          <p:nvPr/>
        </p:nvSpPr>
        <p:spPr>
          <a:xfrm>
            <a:off x="722807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04 - Regresion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2" name="Google Shape;692;p79"/>
          <p:cNvSpPr txBox="1"/>
          <p:nvPr/>
        </p:nvSpPr>
        <p:spPr>
          <a:xfrm>
            <a:off x="436425" y="867150"/>
            <a:ext cx="89511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Ejemplos: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3" name="Google Shape;69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25" y="1525174"/>
            <a:ext cx="4371948" cy="226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7350" y="1525175"/>
            <a:ext cx="4496658" cy="22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0"/>
          <p:cNvSpPr txBox="1"/>
          <p:nvPr>
            <p:ph type="title"/>
          </p:nvPr>
        </p:nvSpPr>
        <p:spPr>
          <a:xfrm>
            <a:off x="713225" y="266150"/>
            <a:ext cx="72789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 Regresión</a:t>
            </a:r>
            <a:endParaRPr/>
          </a:p>
        </p:txBody>
      </p:sp>
      <p:sp>
        <p:nvSpPr>
          <p:cNvPr id="700" name="Google Shape;700;p80"/>
          <p:cNvSpPr txBox="1"/>
          <p:nvPr/>
        </p:nvSpPr>
        <p:spPr>
          <a:xfrm>
            <a:off x="722807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04 - Regresion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p80"/>
          <p:cNvSpPr txBox="1"/>
          <p:nvPr/>
        </p:nvSpPr>
        <p:spPr>
          <a:xfrm>
            <a:off x="436425" y="867150"/>
            <a:ext cx="8951100" cy="38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Ejemplos:</a:t>
            </a:r>
            <a:endParaRPr sz="17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2" name="Google Shape;70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25" y="1503625"/>
            <a:ext cx="4323145" cy="226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80"/>
          <p:cNvPicPr preferRelativeResize="0"/>
          <p:nvPr/>
        </p:nvPicPr>
        <p:blipFill rotWithShape="1">
          <a:blip r:embed="rId4">
            <a:alphaModFix/>
          </a:blip>
          <a:srcRect b="6864" l="27719" r="0" t="0"/>
          <a:stretch/>
        </p:blipFill>
        <p:spPr>
          <a:xfrm>
            <a:off x="4682733" y="1472888"/>
            <a:ext cx="4393016" cy="233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1"/>
          <p:cNvSpPr txBox="1"/>
          <p:nvPr>
            <p:ph type="title"/>
          </p:nvPr>
        </p:nvSpPr>
        <p:spPr>
          <a:xfrm>
            <a:off x="713225" y="445025"/>
            <a:ext cx="72789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Conclusión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81"/>
          <p:cNvSpPr txBox="1"/>
          <p:nvPr/>
        </p:nvSpPr>
        <p:spPr>
          <a:xfrm>
            <a:off x="832475" y="1151275"/>
            <a:ext cx="5365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-Aplicación sólida y versátil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-Interfaz intuitiva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-Opciones de visualización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0" name="Google Shape;7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246" y="445031"/>
            <a:ext cx="3764055" cy="18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6250" y="2806200"/>
            <a:ext cx="3805676" cy="184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6" y="2806207"/>
            <a:ext cx="4006026" cy="19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82"/>
          <p:cNvSpPr txBox="1"/>
          <p:nvPr>
            <p:ph type="title"/>
          </p:nvPr>
        </p:nvSpPr>
        <p:spPr>
          <a:xfrm>
            <a:off x="713225" y="445025"/>
            <a:ext cx="72789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 Mejoras Posibles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82"/>
          <p:cNvSpPr txBox="1"/>
          <p:nvPr/>
        </p:nvSpPr>
        <p:spPr>
          <a:xfrm>
            <a:off x="832475" y="1151275"/>
            <a:ext cx="5365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9" name="Google Shape;719;p82"/>
          <p:cNvSpPr txBox="1"/>
          <p:nvPr/>
        </p:nvSpPr>
        <p:spPr>
          <a:xfrm>
            <a:off x="832475" y="1151275"/>
            <a:ext cx="5365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-Visualización 3D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-Interfaz Web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-Análisis de Series Temporales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6"/>
          <p:cNvSpPr txBox="1"/>
          <p:nvPr>
            <p:ph type="title"/>
          </p:nvPr>
        </p:nvSpPr>
        <p:spPr>
          <a:xfrm>
            <a:off x="713225" y="445025"/>
            <a:ext cx="72789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Introducción</a:t>
            </a:r>
            <a:endParaRPr/>
          </a:p>
        </p:txBody>
      </p:sp>
      <p:sp>
        <p:nvSpPr>
          <p:cNvPr id="499" name="Google Shape;499;p56"/>
          <p:cNvSpPr txBox="1"/>
          <p:nvPr/>
        </p:nvSpPr>
        <p:spPr>
          <a:xfrm>
            <a:off x="722807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01 - Introduccion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0" name="Google Shape;500;p56"/>
          <p:cNvSpPr txBox="1"/>
          <p:nvPr/>
        </p:nvSpPr>
        <p:spPr>
          <a:xfrm>
            <a:off x="867650" y="1157600"/>
            <a:ext cx="6660300" cy="15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Objetivo principal</a:t>
            </a: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→ Desarrollo de una app de escritorio para el análisis y visualización de datos clínicos, utilizando Pycharm como entorno de desarrollo y python como lenguaje de programación.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01" name="Google Shape;50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00" y="2639850"/>
            <a:ext cx="3888726" cy="170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8025" y="2639850"/>
            <a:ext cx="2106726" cy="170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3"/>
          <p:cNvSpPr txBox="1"/>
          <p:nvPr>
            <p:ph idx="14" type="title"/>
          </p:nvPr>
        </p:nvSpPr>
        <p:spPr>
          <a:xfrm>
            <a:off x="1446900" y="1512700"/>
            <a:ext cx="6250200" cy="6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¿DUDAS?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 POR SU ATENCIÓN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"/>
          <p:cNvSpPr txBox="1"/>
          <p:nvPr>
            <p:ph type="title"/>
          </p:nvPr>
        </p:nvSpPr>
        <p:spPr>
          <a:xfrm>
            <a:off x="713225" y="445025"/>
            <a:ext cx="72789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Introducción</a:t>
            </a:r>
            <a:endParaRPr/>
          </a:p>
        </p:txBody>
      </p:sp>
      <p:sp>
        <p:nvSpPr>
          <p:cNvPr id="508" name="Google Shape;508;p57"/>
          <p:cNvSpPr txBox="1"/>
          <p:nvPr/>
        </p:nvSpPr>
        <p:spPr>
          <a:xfrm>
            <a:off x="7251150" y="-95775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01 - Introduccion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9" name="Google Shape;509;p57"/>
          <p:cNvSpPr txBox="1"/>
          <p:nvPr/>
        </p:nvSpPr>
        <p:spPr>
          <a:xfrm>
            <a:off x="867625" y="1008500"/>
            <a:ext cx="66603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Funcionalidades aplicación:</a:t>
            </a:r>
            <a:endParaRPr b="1"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Carga de datos → Load CSV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Filtro de datos → Age range, sex value,  variables of interest y quality.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Visualización datos → Selección de tipo de gráfico (histogram,bar charm, line charm, scatter).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Análisis de datos y regresiones → Modelos de regresión como polinomial, lineal, robusta(Huber y RANSAC).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Exportar gráficos y datos interesantes → Export graph, outliers, filtered data.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Datos anómalos → Delete outliers.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8"/>
          <p:cNvSpPr txBox="1"/>
          <p:nvPr>
            <p:ph type="title"/>
          </p:nvPr>
        </p:nvSpPr>
        <p:spPr>
          <a:xfrm>
            <a:off x="713225" y="445025"/>
            <a:ext cx="72789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Introducción</a:t>
            </a:r>
            <a:endParaRPr/>
          </a:p>
        </p:txBody>
      </p:sp>
      <p:sp>
        <p:nvSpPr>
          <p:cNvPr id="515" name="Google Shape;515;p58"/>
          <p:cNvSpPr txBox="1"/>
          <p:nvPr/>
        </p:nvSpPr>
        <p:spPr>
          <a:xfrm>
            <a:off x="735492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01 - Introduccion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6" name="Google Shape;516;p58"/>
          <p:cNvSpPr txBox="1"/>
          <p:nvPr/>
        </p:nvSpPr>
        <p:spPr>
          <a:xfrm>
            <a:off x="867625" y="1008500"/>
            <a:ext cx="66603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Desarrollo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programa: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El programa se desarrolla en Pycharm, un entorno de desarrollo integrado, muy popular para python, que ofrece funcionalidades como las antes comentadas, además de control de versiones y depuración.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7" name="Google Shape;51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8300" y="3006500"/>
            <a:ext cx="3888726" cy="17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9"/>
          <p:cNvSpPr txBox="1"/>
          <p:nvPr>
            <p:ph type="title"/>
          </p:nvPr>
        </p:nvSpPr>
        <p:spPr>
          <a:xfrm>
            <a:off x="713225" y="445025"/>
            <a:ext cx="7278900" cy="38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 Introducción</a:t>
            </a:r>
            <a:endParaRPr/>
          </a:p>
        </p:txBody>
      </p:sp>
      <p:sp>
        <p:nvSpPr>
          <p:cNvPr id="523" name="Google Shape;523;p59"/>
          <p:cNvSpPr txBox="1"/>
          <p:nvPr/>
        </p:nvSpPr>
        <p:spPr>
          <a:xfrm>
            <a:off x="752792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02 - Interfaz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24" name="Google Shape;524;p59"/>
          <p:cNvSpPr txBox="1"/>
          <p:nvPr/>
        </p:nvSpPr>
        <p:spPr>
          <a:xfrm>
            <a:off x="867625" y="952575"/>
            <a:ext cx="6660300" cy="3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Librerías utilizadas</a:t>
            </a:r>
            <a:r>
              <a:rPr b="1"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 poder desarrollar esta aplicación de escritorio, fueron necesarias las siguientes librerías: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Tkinter → IGU.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Pandas → Carga y manipulación datos.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Matplotlib → Creación gráficos.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Seaborn → Visualización gráficos.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Scikit-learn → Modelos regresión y métricas.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Statsmodels → Métodos regresión avanzada y análisis estadístico.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Numpy → Operaciones matemáticas.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-"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 → Validar formatos rangos de entrada.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0"/>
          <p:cNvSpPr txBox="1"/>
          <p:nvPr>
            <p:ph type="title"/>
          </p:nvPr>
        </p:nvSpPr>
        <p:spPr>
          <a:xfrm>
            <a:off x="713225" y="445025"/>
            <a:ext cx="72789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 La interfaz</a:t>
            </a:r>
            <a:endParaRPr/>
          </a:p>
        </p:txBody>
      </p:sp>
      <p:pic>
        <p:nvPicPr>
          <p:cNvPr id="530" name="Google Shape;53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675" y="1152700"/>
            <a:ext cx="6465674" cy="3384374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0"/>
          <p:cNvSpPr txBox="1"/>
          <p:nvPr/>
        </p:nvSpPr>
        <p:spPr>
          <a:xfrm>
            <a:off x="752792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02 - Interfaz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675" y="1106775"/>
            <a:ext cx="6064000" cy="3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1"/>
          <p:cNvSpPr txBox="1"/>
          <p:nvPr/>
        </p:nvSpPr>
        <p:spPr>
          <a:xfrm>
            <a:off x="752792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02 - Interfaz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8" name="Google Shape;538;p61"/>
          <p:cNvSpPr/>
          <p:nvPr/>
        </p:nvSpPr>
        <p:spPr>
          <a:xfrm>
            <a:off x="2380050" y="1190025"/>
            <a:ext cx="6333000" cy="247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9" name="Google Shape;539;p61"/>
          <p:cNvSpPr txBox="1"/>
          <p:nvPr/>
        </p:nvSpPr>
        <p:spPr>
          <a:xfrm>
            <a:off x="161000" y="435875"/>
            <a:ext cx="265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Botón para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cargar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un fichero del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tipo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parquet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0" name="Google Shape;540;p61"/>
          <p:cNvSpPr/>
          <p:nvPr/>
        </p:nvSpPr>
        <p:spPr>
          <a:xfrm rot="1680784">
            <a:off x="1642599" y="956661"/>
            <a:ext cx="748606" cy="139571"/>
          </a:xfrm>
          <a:prstGeom prst="rightArrow">
            <a:avLst>
              <a:gd fmla="val 0" name="adj1"/>
              <a:gd fmla="val 796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5" name="Google Shape;54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675" y="1106775"/>
            <a:ext cx="6064000" cy="31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2"/>
          <p:cNvSpPr txBox="1"/>
          <p:nvPr/>
        </p:nvSpPr>
        <p:spPr>
          <a:xfrm>
            <a:off x="7527925" y="-72700"/>
            <a:ext cx="2331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02 - Interfaz</a:t>
            </a:r>
            <a:endParaRPr sz="16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7" name="Google Shape;547;p62"/>
          <p:cNvSpPr/>
          <p:nvPr/>
        </p:nvSpPr>
        <p:spPr>
          <a:xfrm>
            <a:off x="2344775" y="1957050"/>
            <a:ext cx="1810500" cy="1459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8" name="Google Shape;548;p62"/>
          <p:cNvSpPr txBox="1"/>
          <p:nvPr/>
        </p:nvSpPr>
        <p:spPr>
          <a:xfrm>
            <a:off x="0" y="1516900"/>
            <a:ext cx="265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Filtros para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especificar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cuáles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son los datos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que se muestran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9" name="Google Shape;549;p62"/>
          <p:cNvSpPr/>
          <p:nvPr/>
        </p:nvSpPr>
        <p:spPr>
          <a:xfrm rot="1680784">
            <a:off x="1536749" y="1916736"/>
            <a:ext cx="748606" cy="139571"/>
          </a:xfrm>
          <a:prstGeom prst="rightArrow">
            <a:avLst>
              <a:gd fmla="val 0" name="adj1"/>
              <a:gd fmla="val 7969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Business Slides XL by Slidesgo">
  <a:themeElements>
    <a:clrScheme name="Simple Light">
      <a:dk1>
        <a:srgbClr val="000000"/>
      </a:dk1>
      <a:lt1>
        <a:srgbClr val="E3E7F0"/>
      </a:lt1>
      <a:dk2>
        <a:srgbClr val="000000"/>
      </a:dk2>
      <a:lt2>
        <a:srgbClr val="E3E7F0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